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B6AC-454F-4538-99B2-2AEFB0CCACCE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44498-4553-4048-960F-6372CE2CB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B6AC-454F-4538-99B2-2AEFB0CCACCE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44498-4553-4048-960F-6372CE2CB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B6AC-454F-4538-99B2-2AEFB0CCACCE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44498-4553-4048-960F-6372CE2CB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B6AC-454F-4538-99B2-2AEFB0CCACCE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44498-4553-4048-960F-6372CE2CB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B6AC-454F-4538-99B2-2AEFB0CCACCE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44498-4553-4048-960F-6372CE2CB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B6AC-454F-4538-99B2-2AEFB0CCACCE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44498-4553-4048-960F-6372CE2CB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B6AC-454F-4538-99B2-2AEFB0CCACCE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44498-4553-4048-960F-6372CE2CB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B6AC-454F-4538-99B2-2AEFB0CCACCE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44498-4553-4048-960F-6372CE2CB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B6AC-454F-4538-99B2-2AEFB0CCACCE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44498-4553-4048-960F-6372CE2CB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B6AC-454F-4538-99B2-2AEFB0CCACCE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44498-4553-4048-960F-6372CE2CB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B6AC-454F-4538-99B2-2AEFB0CCACCE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44498-4553-4048-960F-6372CE2CB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CB6AC-454F-4538-99B2-2AEFB0CCACCE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44498-4553-4048-960F-6372CE2CB1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рина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310040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cquest Script" pitchFamily="2" charset="0"/>
              </a:rPr>
              <a:t>19 декабря  1942 года –</a:t>
            </a:r>
            <a:br>
              <a:rPr lang="ru-RU" b="1" dirty="0" smtClean="0">
                <a:latin typeface="Acquest Script" pitchFamily="2" charset="0"/>
              </a:rPr>
            </a:br>
            <a:r>
              <a:rPr lang="ru-RU" b="1" dirty="0" smtClean="0">
                <a:latin typeface="Acquest Script" pitchFamily="2" charset="0"/>
              </a:rPr>
              <a:t> День освобождения х.Павловка от немецко-фашистских захватчиков</a:t>
            </a:r>
            <a:endParaRPr lang="ru-RU" b="1" dirty="0">
              <a:latin typeface="Acquest Scrip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cquest Script" pitchFamily="2" charset="0"/>
              </a:rPr>
              <a:t>МБОУ Павловская ООШ</a:t>
            </a:r>
          </a:p>
          <a:p>
            <a:r>
              <a:rPr lang="ru-RU" sz="2800" b="1" dirty="0" err="1" smtClean="0">
                <a:solidFill>
                  <a:srgbClr val="002060"/>
                </a:solidFill>
                <a:latin typeface="Acquest Script" pitchFamily="2" charset="0"/>
              </a:rPr>
              <a:t>Татарченко</a:t>
            </a:r>
            <a:r>
              <a:rPr lang="ru-RU" sz="2800" b="1" dirty="0" smtClean="0">
                <a:solidFill>
                  <a:srgbClr val="002060"/>
                </a:solidFill>
                <a:latin typeface="Acquest Script" pitchFamily="2" charset="0"/>
              </a:rPr>
              <a:t> О.А.</a:t>
            </a:r>
            <a:endParaRPr lang="ru-RU" sz="2800" b="1" dirty="0">
              <a:solidFill>
                <a:srgbClr val="002060"/>
              </a:solidFill>
              <a:latin typeface="Acquest 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Карина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cquest Script" pitchFamily="2" charset="0"/>
              </a:rPr>
              <a:t>Посещение выставки в сельской библиотеке «Читаем детям о войне»</a:t>
            </a:r>
            <a:endParaRPr lang="ru-RU" b="1" dirty="0">
              <a:latin typeface="Acquest Script" pitchFamily="2" charset="0"/>
            </a:endParaRPr>
          </a:p>
        </p:txBody>
      </p:sp>
      <p:pic>
        <p:nvPicPr>
          <p:cNvPr id="10242" name="Picture 2" descr="G:\19 дек\Новая папка\P106014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1500175"/>
            <a:ext cx="3643338" cy="2732504"/>
          </a:xfrm>
          <a:prstGeom prst="rect">
            <a:avLst/>
          </a:prstGeom>
          <a:noFill/>
        </p:spPr>
      </p:pic>
      <p:pic>
        <p:nvPicPr>
          <p:cNvPr id="10243" name="Picture 3" descr="G:\19 дек\Новая папка\P10601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536024"/>
            <a:ext cx="4619657" cy="3464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Карина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cquest Script" pitchFamily="2" charset="0"/>
              </a:rPr>
              <a:t>Возложение цветов к памятнику погибшим войнам-односельчанам в годы </a:t>
            </a:r>
            <a:r>
              <a:rPr lang="ru-RU" b="1" dirty="0" err="1" smtClean="0">
                <a:latin typeface="Acquest Script" pitchFamily="2" charset="0"/>
              </a:rPr>
              <a:t>ВОв</a:t>
            </a:r>
            <a:endParaRPr lang="ru-RU" b="1" dirty="0">
              <a:latin typeface="Acquest Script" pitchFamily="2" charset="0"/>
            </a:endParaRPr>
          </a:p>
        </p:txBody>
      </p:sp>
      <p:pic>
        <p:nvPicPr>
          <p:cNvPr id="9218" name="Picture 2" descr="G:\19 дек\Новая папка\P106013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357298"/>
            <a:ext cx="4572032" cy="3429024"/>
          </a:xfrm>
          <a:prstGeom prst="rect">
            <a:avLst/>
          </a:prstGeom>
          <a:noFill/>
        </p:spPr>
      </p:pic>
      <p:pic>
        <p:nvPicPr>
          <p:cNvPr id="9219" name="Picture 3" descr="G:\19 дек\Новая папка\P10601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143116"/>
            <a:ext cx="5238787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Карина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5800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рамках «Недели Воинской Славы» ежегодно в МБОУ Павловская ООШ проводится день Памяти и Скорби в честь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войнов-односельчан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защищавших рубежи родного села во время оккупации в 1942 году.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Этот год не стал исключением. Для учащихся школы совместно с сотрудником сельской библиотеки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Ганжиной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Т.В. была организована интеллектуально-познавательная игра  «Листая страницы истории…». В интеллектуальной схватке команды учащихся 5-9 классов в который раз доказали, что они не равнодушны к героическому прошлому своих предков. Большую поддержку командам оказали болельщики-учащиеся 1-4 классов. Жюри в лице учителя Шевцовой Н.Н. было строгим, но справедливым. А победила «ДРУЖБА»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G:\19 дек\19 дек\P10600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143380"/>
            <a:ext cx="3333749" cy="2500312"/>
          </a:xfrm>
          <a:prstGeom prst="rect">
            <a:avLst/>
          </a:prstGeom>
          <a:noFill/>
        </p:spPr>
      </p:pic>
      <p:pic>
        <p:nvPicPr>
          <p:cNvPr id="11268" name="Picture 4" descr="G:\19 дек\19 дек\P1060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643314"/>
            <a:ext cx="3429024" cy="2571768"/>
          </a:xfrm>
          <a:prstGeom prst="rect">
            <a:avLst/>
          </a:prstGeom>
          <a:noFill/>
        </p:spPr>
      </p:pic>
      <p:pic>
        <p:nvPicPr>
          <p:cNvPr id="11267" name="Picture 3" descr="G:\19 дек\19 дек\P1060033.JPG"/>
          <p:cNvPicPr>
            <a:picLocks noChangeAspect="1" noChangeArrowheads="1"/>
          </p:cNvPicPr>
          <p:nvPr/>
        </p:nvPicPr>
        <p:blipFill>
          <a:blip r:embed="rId5" cstate="print"/>
          <a:srcRect l="16228" t="10526" r="21930" b="22807"/>
          <a:stretch>
            <a:fillRect/>
          </a:stretch>
        </p:blipFill>
        <p:spPr bwMode="auto">
          <a:xfrm>
            <a:off x="6786578" y="3143248"/>
            <a:ext cx="2143140" cy="1732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арина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cquest Script" pitchFamily="2" charset="0"/>
              </a:rPr>
              <a:t>Представление команд</a:t>
            </a:r>
            <a:endParaRPr lang="ru-RU" b="1" dirty="0">
              <a:latin typeface="Acquest Script" pitchFamily="2" charset="0"/>
            </a:endParaRPr>
          </a:p>
        </p:txBody>
      </p:sp>
      <p:pic>
        <p:nvPicPr>
          <p:cNvPr id="2051" name="Picture 3" descr="G:\19 дек\19 дек\P106003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71612"/>
            <a:ext cx="3017309" cy="2262982"/>
          </a:xfrm>
          <a:prstGeom prst="rect">
            <a:avLst/>
          </a:prstGeom>
          <a:noFill/>
        </p:spPr>
      </p:pic>
      <p:pic>
        <p:nvPicPr>
          <p:cNvPr id="2053" name="Picture 5" descr="G:\19 дек\19 дек\P10600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2214554"/>
            <a:ext cx="3952903" cy="2964677"/>
          </a:xfrm>
          <a:prstGeom prst="rect">
            <a:avLst/>
          </a:prstGeom>
          <a:noFill/>
        </p:spPr>
      </p:pic>
      <p:pic>
        <p:nvPicPr>
          <p:cNvPr id="2052" name="Picture 4" descr="G:\19 дек\19 дек\P10600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3929066"/>
            <a:ext cx="3429024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арина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cquest Script" pitchFamily="2" charset="0"/>
              </a:rPr>
              <a:t>Строевая подготовка</a:t>
            </a:r>
            <a:endParaRPr lang="ru-RU" b="1" dirty="0">
              <a:latin typeface="Acquest Script" pitchFamily="2" charset="0"/>
            </a:endParaRPr>
          </a:p>
        </p:txBody>
      </p:sp>
      <p:pic>
        <p:nvPicPr>
          <p:cNvPr id="3075" name="Picture 3" descr="G:\19 дек\19 дек\P106004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518033"/>
            <a:ext cx="5160448" cy="3870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арина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143007"/>
          </a:xfrm>
        </p:spPr>
        <p:txBody>
          <a:bodyPr/>
          <a:lstStyle/>
          <a:p>
            <a:r>
              <a:rPr lang="ru-RU" b="1" dirty="0" smtClean="0">
                <a:latin typeface="Acquest Script" pitchFamily="2" charset="0"/>
              </a:rPr>
              <a:t>«Попади в цель»</a:t>
            </a:r>
            <a:endParaRPr lang="ru-RU" b="1" dirty="0">
              <a:latin typeface="Acquest Scrip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786190"/>
            <a:ext cx="5786478" cy="18526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9" name="Picture 3" descr="G:\19 дек\19 дек\P1060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14620"/>
            <a:ext cx="4305253" cy="3228940"/>
          </a:xfrm>
          <a:prstGeom prst="rect">
            <a:avLst/>
          </a:prstGeom>
          <a:noFill/>
        </p:spPr>
      </p:pic>
      <p:pic>
        <p:nvPicPr>
          <p:cNvPr id="4100" name="Picture 4" descr="G:\19 дек\19 дек\P10600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500174"/>
            <a:ext cx="428628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Карина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cquest Script" pitchFamily="2" charset="0"/>
              </a:rPr>
              <a:t>Исполнение песни «Партизанский сынок»</a:t>
            </a:r>
            <a:br>
              <a:rPr lang="ru-RU" b="1" dirty="0" smtClean="0">
                <a:latin typeface="Acquest Script" pitchFamily="2" charset="0"/>
              </a:rPr>
            </a:br>
            <a:r>
              <a:rPr lang="ru-RU" b="1" dirty="0" smtClean="0">
                <a:latin typeface="Acquest Script" pitchFamily="2" charset="0"/>
              </a:rPr>
              <a:t> на «привале»</a:t>
            </a:r>
            <a:endParaRPr lang="ru-RU" b="1" dirty="0">
              <a:latin typeface="Acquest Script" pitchFamily="2" charset="0"/>
            </a:endParaRPr>
          </a:p>
        </p:txBody>
      </p:sp>
      <p:pic>
        <p:nvPicPr>
          <p:cNvPr id="5123" name="Picture 3" descr="G:\19 дек\19 дек\P106007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500174"/>
            <a:ext cx="5595944" cy="4196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арина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cquest Script" pitchFamily="2" charset="0"/>
              </a:rPr>
              <a:t>На «минном поле»</a:t>
            </a:r>
            <a:endParaRPr lang="ru-RU" b="1" dirty="0">
              <a:latin typeface="Acquest Script" pitchFamily="2" charset="0"/>
            </a:endParaRPr>
          </a:p>
        </p:txBody>
      </p:sp>
      <p:pic>
        <p:nvPicPr>
          <p:cNvPr id="6148" name="Picture 4" descr="G:\19 дек\19 дек\P1060094.JPG"/>
          <p:cNvPicPr>
            <a:picLocks noChangeAspect="1" noChangeArrowheads="1"/>
          </p:cNvPicPr>
          <p:nvPr/>
        </p:nvPicPr>
        <p:blipFill>
          <a:blip r:embed="rId3" cstate="print"/>
          <a:srcRect r="22911"/>
          <a:stretch>
            <a:fillRect/>
          </a:stretch>
        </p:blipFill>
        <p:spPr bwMode="auto">
          <a:xfrm>
            <a:off x="5429256" y="2285992"/>
            <a:ext cx="3429024" cy="3336097"/>
          </a:xfrm>
          <a:prstGeom prst="rect">
            <a:avLst/>
          </a:prstGeom>
          <a:noFill/>
        </p:spPr>
      </p:pic>
      <p:pic>
        <p:nvPicPr>
          <p:cNvPr id="6147" name="Picture 3" descr="G:\19 дек\19 дек\P106008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000108"/>
            <a:ext cx="4762533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Карина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cquest Script" pitchFamily="2" charset="0"/>
              </a:rPr>
              <a:t>Даты и события</a:t>
            </a:r>
            <a:endParaRPr lang="ru-RU" b="1" dirty="0">
              <a:latin typeface="Acquest Script" pitchFamily="2" charset="0"/>
            </a:endParaRPr>
          </a:p>
        </p:txBody>
      </p:sp>
      <p:pic>
        <p:nvPicPr>
          <p:cNvPr id="7170" name="Picture 2" descr="G:\19 дек\19 дек\P106009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736"/>
            <a:ext cx="4000496" cy="3000372"/>
          </a:xfrm>
          <a:prstGeom prst="rect">
            <a:avLst/>
          </a:prstGeom>
          <a:noFill/>
        </p:spPr>
      </p:pic>
      <p:pic>
        <p:nvPicPr>
          <p:cNvPr id="7171" name="Picture 3" descr="G:\19 дек\19 дек\P10601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071678"/>
            <a:ext cx="4548219" cy="3411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Карина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cquest Script" pitchFamily="2" charset="0"/>
              </a:rPr>
              <a:t>Подведение итогов</a:t>
            </a:r>
            <a:endParaRPr lang="ru-RU" b="1" dirty="0">
              <a:latin typeface="Acquest Script" pitchFamily="2" charset="0"/>
            </a:endParaRPr>
          </a:p>
        </p:txBody>
      </p:sp>
      <p:pic>
        <p:nvPicPr>
          <p:cNvPr id="8194" name="Picture 2" descr="G:\19 дек\P106011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428736"/>
            <a:ext cx="5320237" cy="3990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88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19 декабря  1942 года –  День освобождения х.Павловка от немецко-фашистских захватчиков</vt:lpstr>
      <vt:lpstr>В рамках «Недели Воинской Славы» ежегодно в МБОУ Павловская ООШ проводится день Памяти и Скорби в честь войнов-односельчан, защищавших рубежи родного села во время оккупации в 1942 году.  Этот год не стал исключением. Для учащихся школы совместно с сотрудником сельской библиотеки Ганжиной Т.В. была организована интеллектуально-познавательная игра  «Листая страницы истории…». В интеллектуальной схватке команды учащихся 5-9 классов в который раз доказали, что они не равнодушны к героическому прошлому своих предков. Большую поддержку командам оказали болельщики-учащиеся 1-4 классов. Жюри в лице учителя Шевцовой Н.Н. было строгим, но справедливым. А победила «ДРУЖБА»</vt:lpstr>
      <vt:lpstr>Представление команд</vt:lpstr>
      <vt:lpstr>Строевая подготовка</vt:lpstr>
      <vt:lpstr>«Попади в цель»</vt:lpstr>
      <vt:lpstr>Исполнение песни «Партизанский сынок»  на «привале»</vt:lpstr>
      <vt:lpstr>На «минном поле»</vt:lpstr>
      <vt:lpstr>Даты и события</vt:lpstr>
      <vt:lpstr>Подведение итогов</vt:lpstr>
      <vt:lpstr>Посещение выставки в сельской библиотеке «Читаем детям о войне»</vt:lpstr>
      <vt:lpstr>Возложение цветов к памятнику погибшим войнам-односельчанам в годы ВОв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Карина</dc:creator>
  <cp:lastModifiedBy>Карина</cp:lastModifiedBy>
  <cp:revision>13</cp:revision>
  <dcterms:created xsi:type="dcterms:W3CDTF">2019-12-22T16:46:27Z</dcterms:created>
  <dcterms:modified xsi:type="dcterms:W3CDTF">2019-12-22T18:48:24Z</dcterms:modified>
</cp:coreProperties>
</file>