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6" r:id="rId3"/>
    <p:sldId id="267" r:id="rId4"/>
    <p:sldId id="263" r:id="rId5"/>
    <p:sldId id="264" r:id="rId6"/>
    <p:sldId id="265" r:id="rId7"/>
    <p:sldId id="258" r:id="rId8"/>
    <p:sldId id="259" r:id="rId9"/>
    <p:sldId id="260" r:id="rId10"/>
    <p:sldId id="261" r:id="rId11"/>
    <p:sldId id="262" r:id="rId12"/>
    <p:sldId id="268" r:id="rId13"/>
    <p:sldId id="269" r:id="rId1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60" d="100"/>
          <a:sy n="60" d="100"/>
        </p:scale>
        <p:origin x="168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0896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5308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1585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9571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47396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5518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9214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76320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91585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5545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81363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C88BC-8EB9-446E-95F0-A6603CFDD60E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486C7-FD58-432B-8791-65B86E9B8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8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tl.md/wp-content/uploads/2019/03/da9902888872edfe920f56de579cfa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9634" y="235131"/>
            <a:ext cx="84647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ТУРНИР                                         ПО «РУССКИМ </a:t>
            </a:r>
            <a:r>
              <a:rPr lang="ru-RU" sz="4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ШАШКАМ»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515" y="2873829"/>
            <a:ext cx="5141166" cy="39841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766455" y="3244333"/>
            <a:ext cx="737754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                          </a:t>
            </a:r>
            <a:r>
              <a:rPr lang="ru-RU" sz="3200" b="1" dirty="0" smtClean="0">
                <a:solidFill>
                  <a:schemeClr val="bg1"/>
                </a:solidFill>
              </a:rPr>
              <a:t>23.12.2019 </a:t>
            </a:r>
            <a:r>
              <a:rPr lang="ru-RU" sz="3200" b="1" dirty="0">
                <a:solidFill>
                  <a:schemeClr val="bg1"/>
                </a:solidFill>
              </a:rPr>
              <a:t>г в 12.10 часов</a:t>
            </a:r>
          </a:p>
        </p:txBody>
      </p:sp>
      <p:pic>
        <p:nvPicPr>
          <p:cNvPr id="3" name="классика – безумно красивая музы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05830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r="350" b="35906"/>
          <a:stretch/>
        </p:blipFill>
        <p:spPr>
          <a:xfrm>
            <a:off x="1066507" y="1074821"/>
            <a:ext cx="6954546" cy="46704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44496" y="0"/>
            <a:ext cx="859856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                                   </a:t>
            </a:r>
          </a:p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 ты должен биться,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пусть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соперник твой боится.</a:t>
            </a: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Шашки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смекалке  учат,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нет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свете лучше!</a:t>
            </a:r>
          </a:p>
        </p:txBody>
      </p:sp>
    </p:spTree>
    <p:extLst>
      <p:ext uri="{BB962C8B-B14F-4D97-AF65-F5344CB8AC3E}">
        <p14:creationId xmlns:p14="http://schemas.microsoft.com/office/powerpoint/2010/main" val="383864016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b="25146"/>
          <a:stretch/>
        </p:blipFill>
        <p:spPr>
          <a:xfrm>
            <a:off x="806140" y="880485"/>
            <a:ext cx="7295123" cy="50970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86400" y="224590"/>
            <a:ext cx="34210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Партия сыграна.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 восхищении.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 амбиций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нервов в ходах.</a:t>
            </a:r>
          </a:p>
        </p:txBody>
      </p:sp>
    </p:spTree>
    <p:extLst>
      <p:ext uri="{BB962C8B-B14F-4D97-AF65-F5344CB8AC3E}">
        <p14:creationId xmlns:p14="http://schemas.microsoft.com/office/powerpoint/2010/main" val="3897647847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r="14386"/>
          <a:stretch/>
        </p:blipFill>
        <p:spPr>
          <a:xfrm>
            <a:off x="1732547" y="0"/>
            <a:ext cx="6096000" cy="6858000"/>
          </a:xfrm>
          <a:prstGeom prst="ellipse">
            <a:avLst/>
          </a:prstGeom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2715" y="2828836"/>
            <a:ext cx="35773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мудрая.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возражений.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победить,</a:t>
            </a:r>
          </a:p>
          <a:p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много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труда!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0695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88" y="593558"/>
            <a:ext cx="7325895" cy="549442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88758" y="3105835"/>
            <a:ext cx="656924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призеры школьного турнира по «русским шашкам».</a:t>
            </a:r>
          </a:p>
        </p:txBody>
      </p:sp>
    </p:spTree>
    <p:extLst>
      <p:ext uri="{BB962C8B-B14F-4D97-AF65-F5344CB8AC3E}">
        <p14:creationId xmlns:p14="http://schemas.microsoft.com/office/powerpoint/2010/main" val="2742016771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3389" y="417096"/>
            <a:ext cx="64489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4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ru-RU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условия для интеллектуального развития обучающихся МБОУ Павловская ООШ различного возраста через проведение шашечных турниров. </a:t>
            </a:r>
            <a:endParaRPr lang="ru-RU" sz="4000" i="1" dirty="0"/>
          </a:p>
        </p:txBody>
      </p:sp>
    </p:spTree>
    <p:extLst>
      <p:ext uri="{BB962C8B-B14F-4D97-AF65-F5344CB8AC3E}">
        <p14:creationId xmlns:p14="http://schemas.microsoft.com/office/powerpoint/2010/main" val="39057217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7767" y="385012"/>
            <a:ext cx="625642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активизировать мыслительную деятельность, тренировать логическое мышление и память, наблюдательность, находчивость, смекалку;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развивать чувство ответственности и умение разрешать проблемные ситуации;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	воспитывать спокойствие и уверенность в своих силах, настойчивость, умение достойно выигрывать и проигрывать с достоинством.</a:t>
            </a:r>
          </a:p>
        </p:txBody>
      </p:sp>
    </p:spTree>
    <p:extLst>
      <p:ext uri="{BB962C8B-B14F-4D97-AF65-F5344CB8AC3E}">
        <p14:creationId xmlns:p14="http://schemas.microsoft.com/office/powerpoint/2010/main" val="874397586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vbg.ru/wp-content/uploads/2019/04/88009d70-e023-11e5-b786-cba6c6f5f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340894"/>
            <a:ext cx="7876674" cy="59075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40631" y="2690336"/>
            <a:ext cx="749166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</a:t>
            </a:r>
            <a:r>
              <a:rPr lang="ru-RU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друзья, соревнованье,</a:t>
            </a:r>
          </a:p>
          <a:p>
            <a:r>
              <a:rPr lang="ru-RU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многих — это просто испытанье,</a:t>
            </a:r>
          </a:p>
          <a:p>
            <a:r>
              <a:rPr lang="ru-RU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турнир сегодня открываем,</a:t>
            </a:r>
          </a:p>
          <a:p>
            <a:r>
              <a:rPr lang="ru-RU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на праздник всех вас дружно приглашаем.</a:t>
            </a:r>
          </a:p>
        </p:txBody>
      </p:sp>
    </p:spTree>
    <p:extLst>
      <p:ext uri="{BB962C8B-B14F-4D97-AF65-F5344CB8AC3E}">
        <p14:creationId xmlns:p14="http://schemas.microsoft.com/office/powerpoint/2010/main" val="565925829"/>
      </p:ext>
    </p:extLst>
  </p:cSld>
  <p:clrMapOvr>
    <a:masterClrMapping/>
  </p:clrMapOvr>
  <p:transition spd="slow" advClick="0" advTm="2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vbg.ru/wp-content/uploads/2019/04/88009d70-e023-11e5-b786-cba6c6f5f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89" y="511342"/>
            <a:ext cx="7780421" cy="58353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2295" y="112295"/>
            <a:ext cx="67457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желаем всем участникам успеха</a:t>
            </a:r>
          </a:p>
          <a:p>
            <a:r>
              <a:rPr lang="ru-RU" sz="2800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сегодня всех удача ждёт!</a:t>
            </a:r>
          </a:p>
        </p:txBody>
      </p:sp>
    </p:spTree>
    <p:extLst>
      <p:ext uri="{BB962C8B-B14F-4D97-AF65-F5344CB8AC3E}">
        <p14:creationId xmlns:p14="http://schemas.microsoft.com/office/powerpoint/2010/main" val="1528667356"/>
      </p:ext>
    </p:extLst>
  </p:cSld>
  <p:clrMapOvr>
    <a:masterClrMapping/>
  </p:clrMapOvr>
  <p:transition spd="slow" advClick="0" advTm="13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vbg.ru/wp-content/uploads/2019/04/88009d70-e023-11e5-b786-cba6c6f5f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" y="697831"/>
            <a:ext cx="7283116" cy="546233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30442" y="3105835"/>
            <a:ext cx="5927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i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379" y="2828836"/>
            <a:ext cx="671362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началась…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Чёрно-белые клетки…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серьёзным противником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 играть.</a:t>
            </a:r>
          </a:p>
        </p:txBody>
      </p:sp>
    </p:spTree>
    <p:extLst>
      <p:ext uri="{BB962C8B-B14F-4D97-AF65-F5344CB8AC3E}">
        <p14:creationId xmlns:p14="http://schemas.microsoft.com/office/powerpoint/2010/main" val="3432599328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63" y="665747"/>
            <a:ext cx="7368673" cy="552650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55958" y="2690336"/>
            <a:ext cx="45880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мучить меня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Начинают сомненья: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Победу в турнире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Смогу одержать?</a:t>
            </a:r>
          </a:p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3475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4" y="633663"/>
            <a:ext cx="7454231" cy="55906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61937" y="112295"/>
            <a:ext cx="67216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 взрослые и дети, знает каждый на планете,</a:t>
            </a:r>
          </a:p>
          <a:p>
            <a:r>
              <a:rPr lang="ru-RU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Знает даже детвора - шашки - лучшая игра!</a:t>
            </a:r>
          </a:p>
        </p:txBody>
      </p:sp>
    </p:spTree>
    <p:extLst>
      <p:ext uri="{BB962C8B-B14F-4D97-AF65-F5344CB8AC3E}">
        <p14:creationId xmlns:p14="http://schemas.microsoft.com/office/powerpoint/2010/main" val="1475514723"/>
      </p:ext>
    </p:extLst>
  </p:cSld>
  <p:clrMapOvr>
    <a:masterClrMapping/>
  </p:clrMapOvr>
  <p:transition spd="slow" advClick="0" advTm="2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649705"/>
            <a:ext cx="7411451" cy="55585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66274" y="3105835"/>
            <a:ext cx="741145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выдержку иметь и стратегией владеть.</a:t>
            </a:r>
          </a:p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иди всегда вперед и тебя победа ждет!</a:t>
            </a:r>
          </a:p>
        </p:txBody>
      </p:sp>
    </p:spTree>
    <p:extLst>
      <p:ext uri="{BB962C8B-B14F-4D97-AF65-F5344CB8AC3E}">
        <p14:creationId xmlns:p14="http://schemas.microsoft.com/office/powerpoint/2010/main" val="2830126518"/>
      </p:ext>
    </p:extLst>
  </p:cSld>
  <p:clrMapOvr>
    <a:masterClrMapping/>
  </p:clrMapOvr>
  <p:transition spd="slow" advClick="0" advTm="17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</TotalTime>
  <Words>186</Words>
  <Application>Microsoft Office PowerPoint</Application>
  <PresentationFormat>Экран (4:3)</PresentationFormat>
  <Paragraphs>109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2019-12-22T08:44:40Z</dcterms:created>
  <dcterms:modified xsi:type="dcterms:W3CDTF">2019-12-23T17:30:15Z</dcterms:modified>
</cp:coreProperties>
</file>