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82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794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066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39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538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612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90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84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37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1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28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64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AF29F-ACE7-49D5-9957-53B196E044C3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A3228-EB49-4323-AD4B-33064FAF0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0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amocvety-ugolok-rossi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170" name="Picture 2" descr="https://stihi.ru/pics/2017/07/19/14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/>
          <a:stretch/>
        </p:blipFill>
        <p:spPr bwMode="auto">
          <a:xfrm>
            <a:off x="0" y="-19500"/>
            <a:ext cx="7238999" cy="68969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87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194" name="Picture 2" descr="http://fotovideoforum.ru/resources/image/thumb/98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81849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608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gifq.ru/wp-content/uploads/2016/05/s-Dnem-Rossii.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32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79473" y="891325"/>
            <a:ext cx="14798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ИЮНЯ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2020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85703" y="3105835"/>
            <a:ext cx="44982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 smtClean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 smtClean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 smtClean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b="1" i="1" dirty="0" smtClean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МБОУ Павловская основная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общеобразовательная школа</a:t>
            </a:r>
            <a:endParaRPr lang="ru-RU" sz="2400" b="1" i="1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32" name="Picture 8" descr="https://nastol.net/wallpaper/big/67/9726696-derevya-berezy-listya-priro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lores-shop.ru/catalog/product/shar-18-46-sm-krug-rossiya-trikolor-assorti-trikolor-1-sht-w800-h8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96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www.doctor-kiparis.ru/images/12.pn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04" y="149178"/>
            <a:ext cx="4696746" cy="19844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379473" y="1352550"/>
            <a:ext cx="25736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ИЮНЯ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2020</a:t>
            </a:r>
            <a:endParaRPr lang="ru-RU" sz="40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19850" y="3105835"/>
            <a:ext cx="556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24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МБОУ Павловская основная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общеобразовательная школа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25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2384956/09e8fd32-5587-40ea-9a1e-468ecf58d071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 rot="19074313">
            <a:off x="0" y="2166733"/>
            <a:ext cx="35242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#ОКНАРОССИИ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22455">
            <a:off x="8392872" y="1382546"/>
            <a:ext cx="3907875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27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amodardeti.ru/image/2016-2017/russi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4" name="Picture 4" descr="https://avatars.mds.yandex.net/get-pdb/471286/b66a89ab-283f-4daf-8281-bebaee4d8438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11163"/>
            <a:ext cx="76200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43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2" r="6500"/>
          <a:stretch/>
        </p:blipFill>
        <p:spPr>
          <a:xfrm>
            <a:off x="-50699" y="0"/>
            <a:ext cx="6716970" cy="6857999"/>
          </a:xfrm>
          <a:prstGeom prst="rect">
            <a:avLst/>
          </a:prstGeom>
        </p:spPr>
      </p:pic>
      <p:pic>
        <p:nvPicPr>
          <p:cNvPr id="3074" name="Picture 2" descr="https://sun9-36.userapi.com/c858220/v858220738/d198d/VFkbqgVd8O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r="9871"/>
          <a:stretch/>
        </p:blipFill>
        <p:spPr bwMode="auto">
          <a:xfrm>
            <a:off x="6666271" y="1"/>
            <a:ext cx="55257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06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3.vectorstock.com/i/1000x1000/97/67/russian-flag-vector-39197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3189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humbs.dreamstime.com/b/seamless-ribbons-tricolor-two-wavy-surface-colors-russian-flag-isolated-white-background-61039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762000"/>
            <a:ext cx="5143500" cy="7620000"/>
          </a:xfrm>
          <a:prstGeom prst="rect">
            <a:avLst/>
          </a:prstGeom>
          <a:effectLst>
            <a:softEdge rad="6350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05728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avatars.mds.yandex.net/get-pdb/916253/d932aec3-caeb-4e9a-809e-168aa192eee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ds05.infourok.ru/uploads/ex/0ff9/000ea270-fa084f14/hello_html_430981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100000" l="1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07" b="15385"/>
          <a:stretch/>
        </p:blipFill>
        <p:spPr bwMode="auto">
          <a:xfrm>
            <a:off x="81643" y="-247650"/>
            <a:ext cx="12028714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4150" y="3244334"/>
            <a:ext cx="947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</a:t>
            </a:r>
            <a:r>
              <a:rPr lang="ru-RU" sz="4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ТриколорЧертково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8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2075670/9de1dcad-62ca-47a5-b146-85635d5f0bb1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2065" t="3220" r="-4883" b="33446"/>
          <a:stretch/>
        </p:blipFill>
        <p:spPr>
          <a:xfrm rot="1293921">
            <a:off x="7094557" y="-1548827"/>
            <a:ext cx="4550720" cy="802461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70563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18</Words>
  <Application>Microsoft Office PowerPoint</Application>
  <PresentationFormat>Широкоэкранный</PresentationFormat>
  <Paragraphs>28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Batang</vt:lpstr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2020-06-11T13:47:48Z</dcterms:created>
  <dcterms:modified xsi:type="dcterms:W3CDTF">2020-06-11T16:16:32Z</dcterms:modified>
</cp:coreProperties>
</file>