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94" r:id="rId2"/>
    <p:sldId id="301" r:id="rId3"/>
    <p:sldId id="259" r:id="rId4"/>
    <p:sldId id="260" r:id="rId5"/>
    <p:sldId id="297" r:id="rId6"/>
    <p:sldId id="298" r:id="rId7"/>
    <p:sldId id="299" r:id="rId8"/>
    <p:sldId id="300" r:id="rId9"/>
    <p:sldId id="261" r:id="rId10"/>
    <p:sldId id="262" r:id="rId11"/>
    <p:sldId id="295" r:id="rId12"/>
    <p:sldId id="263" r:id="rId13"/>
    <p:sldId id="265" r:id="rId14"/>
    <p:sldId id="302" r:id="rId15"/>
    <p:sldId id="296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33" autoAdjust="0"/>
    <p:restoredTop sz="94660"/>
  </p:normalViewPr>
  <p:slideViewPr>
    <p:cSldViewPr>
      <p:cViewPr>
        <p:scale>
          <a:sx n="50" d="100"/>
          <a:sy n="50" d="100"/>
        </p:scale>
        <p:origin x="98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5059-BAE1-4F1C-AD36-7F2A8276923A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7F7D0-6805-42C4-AF18-E2C10D9F3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A462-1832-49A0-9DDB-106134355BAC}" type="datetimeFigureOut">
              <a:rPr lang="ru-RU" smtClean="0"/>
              <a:pPr/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40BF-60E9-4D65-911A-DA3A490500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«Спасибо деду</a:t>
            </a:r>
            <a:b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 Победу!»</a:t>
            </a:r>
            <a:b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(цикл мероприятий, посвященных</a:t>
            </a:r>
            <a:b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77-й годовщине Победы </a:t>
            </a:r>
            <a:b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войне)</a:t>
            </a:r>
            <a:br>
              <a:rPr lang="ru-RU" sz="8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МБОУ Павловская ООШ</a:t>
            </a:r>
            <a:br>
              <a:rPr lang="ru-RU" sz="3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ст.вожатая</a:t>
            </a:r>
            <a:r>
              <a:rPr lang="ru-RU" sz="3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Татарченко О.А.</a:t>
            </a:r>
            <a:br>
              <a:rPr lang="ru-RU" sz="36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6369072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древонасаждений.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Аллея Памяти.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54728-3F09-4AB4-BFC8-611CCC5F5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1844824"/>
            <a:ext cx="5364088" cy="40230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A4301-4FC3-4DA2-BA99-276E3F45E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14788"/>
            <a:ext cx="2301720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6297634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Велопробег, посвященный  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Празднику Победы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(организаторы: работники ДК </a:t>
            </a:r>
            <a:r>
              <a:rPr lang="ru-RU" sz="28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х.Павловка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877F24-8210-436E-BE5B-E29414EF4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1365"/>
            <a:ext cx="3543858" cy="472514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226196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«Письмо солдату»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F17C6-AEB7-44DD-8C06-82F55C94B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2694"/>
            <a:ext cx="2870698" cy="2151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68F6E-36D0-4167-A387-F720BA05A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37" y="3934375"/>
            <a:ext cx="4119633" cy="2670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83AD3B-0349-4428-BDD9-CA1101DF3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9316"/>
            <a:ext cx="3048928" cy="175809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6297634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39153-68BC-4F91-AB47-EAD620A20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3092304" cy="2319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E3943-15F4-44FE-A3EE-2BD54867C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97096"/>
            <a:ext cx="3675283" cy="275646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арина\Desktop\22501643.jpg">
            <a:extLst>
              <a:ext uri="{FF2B5EF4-FFF2-40B4-BE49-F238E27FC236}">
                <a16:creationId xmlns:a16="http://schemas.microsoft.com/office/drawing/2014/main" id="{FEC5615E-C324-4111-859C-B7FCF7A5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C917C-0024-40EB-9EDA-FEDDE4B0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Шествие «Бессмертный полк»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304A2B-CCCC-445C-8F1E-72122984C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3" y="1719700"/>
            <a:ext cx="5303573" cy="3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9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530626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Митинг, посвященный 77-й годовщине Победы в Великой Отечественной войне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1F96B-F431-4168-B06C-F42D73DBA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04" y="1597869"/>
            <a:ext cx="3881667" cy="29112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4795E-912B-46BE-82A3-AD17FE2E8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23" y="4085691"/>
            <a:ext cx="3131840" cy="234888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рина\Desktop\22501643.jpg">
            <a:extLst>
              <a:ext uri="{FF2B5EF4-FFF2-40B4-BE49-F238E27FC236}">
                <a16:creationId xmlns:a16="http://schemas.microsoft.com/office/drawing/2014/main" id="{B5FA463D-EF0F-4473-BB1B-E834285C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B94B-905A-4A89-B3A8-25B32D39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Autofit/>
          </a:bodyPr>
          <a:lstStyle/>
          <a:p>
            <a:r>
              <a:rPr lang="ru-RU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у обелиска» (возложение цветов и венков к мемориалу Памяти)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345BBA-64E8-4BB9-88AC-22113A073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92276"/>
            <a:ext cx="3744416" cy="2808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E77AF3-9F09-4DCC-81D5-DFC55371D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60091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91F5F-DFDD-4959-B351-9C2FAF1D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0F119-6055-4A17-B71E-B4504D10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864096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«Реконструкция исторических фактов  «Без срока  давности»</a:t>
            </a:r>
          </a:p>
        </p:txBody>
      </p:sp>
    </p:spTree>
    <p:extLst>
      <p:ext uri="{BB962C8B-B14F-4D97-AF65-F5344CB8AC3E}">
        <p14:creationId xmlns:p14="http://schemas.microsoft.com/office/powerpoint/2010/main" val="303134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615475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Областной конкурс патриотической песни «Песня – спутница Победы»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A595B2-E21D-4390-AE26-CE1EAC38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964392"/>
            <a:ext cx="5593824" cy="314652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6583362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«Читаем детям о войне»</a:t>
            </a: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err="1">
                <a:latin typeface="Times New Roman" pitchFamily="18" charset="0"/>
                <a:cs typeface="Times New Roman" pitchFamily="18" charset="0"/>
              </a:rPr>
              <a:t>чи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FA2C92-9892-4B28-BA3C-FB1AC4748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8004"/>
            <a:ext cx="5388990" cy="35966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4E5D2-6AC1-4234-827B-C42B5F0C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67C4-9F47-4ABD-B665-C559FF9BD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332657"/>
            <a:ext cx="6910536" cy="886544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открытые уроки:</a:t>
            </a:r>
            <a:b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«9 мая: Победа народа», «Солдаты милосердия»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C7FE60-EEDC-4BFE-BEC1-385008D1F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07D0D-1E5D-4D42-90C9-344E620BC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8381"/>
            <a:ext cx="4125483" cy="30941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1DDCAB-2C36-41D9-841C-0243ABD71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60148"/>
            <a:ext cx="4125483" cy="30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706405-DB87-4CE9-B8FE-A8C0C9BC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794F5-6AC3-4AC1-96C7-F4B73324D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332657"/>
            <a:ext cx="7198568" cy="1296143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культурно-исторических объектов: парк «Патриот», Мамаев курган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364854-AD95-4B52-9D48-86D3B26379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983F42-6134-403B-BB22-7DAB96FFC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05" y="1736508"/>
            <a:ext cx="2534073" cy="3378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8E1C02-277B-4F94-823C-EB6339A6C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32" y="2813923"/>
            <a:ext cx="2297512" cy="30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A4E5D2-6AC1-4234-827B-C42B5F0C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67C4-9F47-4ABD-B665-C559FF9BD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32657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  в </a:t>
            </a:r>
            <a:r>
              <a:rPr lang="ru-RU" sz="20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с.Ольховчик</a:t>
            </a:r>
            <a:r>
              <a:rPr lang="ru-RU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апреля 2022 года – День единых действий в память о жертвах преступлений против советского народа, совершенных нацистами и их пособниками в годы Великой Отечественной войны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C7FE60-EEDC-4BFE-BEC1-385008D1F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9B2D89-D775-48D2-91FC-157023767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420888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A47AD-C037-43DB-B0C3-6CEB36BD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84764-C352-4ACD-A682-7A9C585A9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Видеооткрытка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«Фронтовые письма»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5FDA76-1B6E-4209-8FBC-A719E676B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753368-AB9F-4CF3-A153-24893B9D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96" y="1844824"/>
            <a:ext cx="3849933" cy="2160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15B23D-E102-4544-94A1-0F2CC7631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62" y="3705811"/>
            <a:ext cx="3600400" cy="22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1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22501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581865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en-US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наших», «</a:t>
            </a:r>
            <a:r>
              <a:rPr lang="en-US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Россию»</a:t>
            </a: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AE6B8-C420-4867-9A8F-C61A2D240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7" y="1700808"/>
            <a:ext cx="3364379" cy="25232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F880D-A8FE-4452-B71D-64D4C5F41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4" y="3717032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</TotalTime>
  <Words>302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                              «Спасибо деду          за Победу!»       (цикл мероприятий, посвященных  77-й годовщине Победы  в Великой Отечественной войне)     МБОУ Павловская ООШ ст.вожатая Татарченко О.А.   </vt:lpstr>
      <vt:lpstr>Классный час «Реконструкция исторических фактов  «Без срока  давности»</vt:lpstr>
      <vt:lpstr>Областной конкурс патриотической песни «Песня – спутница Победы»          </vt:lpstr>
      <vt:lpstr>Акция «Читаем детям о войне»                 чи</vt:lpstr>
      <vt:lpstr>Всероссийские открытые уроки: «9 мая: Победа народа», «Солдаты милосердия»</vt:lpstr>
      <vt:lpstr>Посещение культурно-исторических объектов: парк «Патриот», Мамаев курган</vt:lpstr>
      <vt:lpstr>Митинг  в с.Ольховчик 19 апреля 2022 года – День единых действий в память о жертвах преступлений против советского народа, совершенных нацистами и их пособниками в годы Великой Отечественной войны</vt:lpstr>
      <vt:lpstr>Видеооткрытка  «Фронтовые письма»</vt:lpstr>
      <vt:lpstr>Акция «Zа наших», «Zа Россию»           </vt:lpstr>
      <vt:lpstr>День древонасаждений. Аллея Памяти.           </vt:lpstr>
      <vt:lpstr>Велопробег, посвященный   Празднику Победы (организаторы: работники ДК х.Павловка)            </vt:lpstr>
      <vt:lpstr>Акция «Письмо солдату»            </vt:lpstr>
      <vt:lpstr>Акция «Георгиевская ленточка»         </vt:lpstr>
      <vt:lpstr>Шествие «Бессмертный полк»</vt:lpstr>
      <vt:lpstr> Митинг, посвященный 77-й годовщине Победы в Великой Отечественной войне          </vt:lpstr>
      <vt:lpstr>«Цветы у обелиска» (возложение цветов и венков к мемориалу Памяти)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- дети планеты Земля</dc:title>
  <dc:creator>admin</dc:creator>
  <cp:lastModifiedBy>olenka.tatarchenko@mail.ru</cp:lastModifiedBy>
  <cp:revision>113</cp:revision>
  <dcterms:created xsi:type="dcterms:W3CDTF">2013-02-03T10:37:40Z</dcterms:created>
  <dcterms:modified xsi:type="dcterms:W3CDTF">2022-05-12T13:37:21Z</dcterms:modified>
</cp:coreProperties>
</file>